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701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285" r:id="rId29"/>
    <p:sldId id="280" r:id="rId30"/>
    <p:sldId id="340" r:id="rId31"/>
    <p:sldId id="339" r:id="rId32"/>
    <p:sldId id="321" r:id="rId33"/>
    <p:sldId id="328" r:id="rId34"/>
    <p:sldId id="332" r:id="rId35"/>
    <p:sldId id="342" r:id="rId36"/>
    <p:sldId id="700" r:id="rId37"/>
    <p:sldId id="272" r:id="rId38"/>
    <p:sldId id="338" r:id="rId39"/>
    <p:sldId id="287" r:id="rId40"/>
    <p:sldId id="695" r:id="rId41"/>
    <p:sldId id="575" r:id="rId42"/>
    <p:sldId id="289" r:id="rId43"/>
    <p:sldId id="699" r:id="rId44"/>
    <p:sldId id="323" r:id="rId45"/>
    <p:sldId id="677" r:id="rId46"/>
    <p:sldId id="320" r:id="rId47"/>
    <p:sldId id="334" r:id="rId48"/>
    <p:sldId id="336" r:id="rId49"/>
    <p:sldId id="337" r:id="rId50"/>
    <p:sldId id="329" r:id="rId51"/>
    <p:sldId id="292" r:id="rId52"/>
    <p:sldId id="293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16.07.2024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16.07.2024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16.07.2024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3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../clipboard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cdn.openai.com/papers/dall-e-3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93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(typically decoder-only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19025</TotalTime>
  <Words>2900</Words>
  <Application>Microsoft Office PowerPoint</Application>
  <PresentationFormat>Widescreen</PresentationFormat>
  <Paragraphs>466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408</cp:revision>
  <dcterms:created xsi:type="dcterms:W3CDTF">2022-07-19T11:32:37Z</dcterms:created>
  <dcterms:modified xsi:type="dcterms:W3CDTF">2024-07-15T22:34:32Z</dcterms:modified>
</cp:coreProperties>
</file>